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6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187624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Bedrijfseconomie – </a:t>
            </a:r>
            <a:r>
              <a:rPr lang="nl-NL" sz="5400" dirty="0" smtClean="0"/>
              <a:t>4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 </a:t>
            </a:r>
            <a:r>
              <a:rPr lang="nl-NL" dirty="0" smtClean="0">
                <a:sym typeface="Wingdings" panose="05000000000000000000" pitchFamily="2" charset="2"/>
              </a:rPr>
              <a:t> hoe zat het ook weer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Inventarisatieblad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Financiële plan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Winst- en verliesrekening  hoe zat het ook weer?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Financiële plan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Bedrijfseconomisch resultaat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489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Verder oefenen met veranderingen in vaste – en vlottende activa.</a:t>
            </a:r>
          </a:p>
          <a:p>
            <a:endParaRPr lang="nl-NL" dirty="0"/>
          </a:p>
          <a:p>
            <a:r>
              <a:rPr lang="nl-NL" dirty="0" smtClean="0"/>
              <a:t>Maak opgave 17 en 18.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8533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47</Words>
  <Application>Microsoft Office PowerPoint</Application>
  <PresentationFormat>Diavoorstelling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PowerPoint-presentatie</vt:lpstr>
      <vt:lpstr>Vorige week</vt:lpstr>
      <vt:lpstr>Vandaag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60</cp:revision>
  <dcterms:created xsi:type="dcterms:W3CDTF">2013-11-15T15:05:42Z</dcterms:created>
  <dcterms:modified xsi:type="dcterms:W3CDTF">2019-12-13T08:39:57Z</dcterms:modified>
</cp:coreProperties>
</file>